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61" r:id="rId6"/>
    <p:sldId id="264" r:id="rId7"/>
    <p:sldId id="266" r:id="rId8"/>
    <p:sldId id="267" r:id="rId9"/>
    <p:sldId id="258" r:id="rId10"/>
    <p:sldId id="265" r:id="rId11"/>
    <p:sldId id="262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7" autoAdjust="0"/>
    <p:restoredTop sz="94660"/>
  </p:normalViewPr>
  <p:slideViewPr>
    <p:cSldViewPr snapToGrid="0">
      <p:cViewPr>
        <p:scale>
          <a:sx n="71" d="100"/>
          <a:sy n="71" d="100"/>
        </p:scale>
        <p:origin x="367" y="31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CB52CC-6F59-4BEC-921D-32DB4AC293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ABD65CF-BC3D-4DAA-9CD8-8E3D6D6BE0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3B68D3-3585-40A8-89B1-A1090FA190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E3A37-E464-4D20-8667-AE8DD4316986}" type="datetimeFigureOut">
              <a:rPr lang="en-US" smtClean="0"/>
              <a:t>2/13/2018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138F68-1FA0-4B11-B6F1-7CB44513AA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B8F61C-4087-420B-B85A-7EAA27D63C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56D79-1011-422D-96CC-32B8000ECF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2696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01ED7D-C928-4216-8574-6B28D51F4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CEE15A-15F2-407B-B2F4-005733A103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0FA271-33F0-4B11-993D-6FC36A189D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E3A37-E464-4D20-8667-AE8DD4316986}" type="datetimeFigureOut">
              <a:rPr lang="en-US" smtClean="0"/>
              <a:t>2/13/2018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010018-E539-4FB8-9D38-B8A086177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0024AE-897E-45D5-8912-61F4716B2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56D79-1011-422D-96CC-32B8000ECF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2304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16A2956-79E0-4E2C-8ADB-83E4F3C5C8D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777AEBF-A689-48F6-94F9-B495811D6F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8AA8C5-A526-45A8-B036-57B0C0AE17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E3A37-E464-4D20-8667-AE8DD4316986}" type="datetimeFigureOut">
              <a:rPr lang="en-US" smtClean="0"/>
              <a:t>2/13/2018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A214F0-F73C-4574-B428-C9BF8A9595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E7A7FB-C174-419D-8DC6-527DF8AB72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56D79-1011-422D-96CC-32B8000ECF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3374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473CD5-6E3D-46CF-B1BA-1B2ECC5CB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CFB940-BC78-42E7-A27D-CBECE6EE8F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F8FC34-CCA3-459B-80C4-18CAF18EDB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E3A37-E464-4D20-8667-AE8DD4316986}" type="datetimeFigureOut">
              <a:rPr lang="en-US" smtClean="0"/>
              <a:t>2/13/2018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F37D71-6FE5-4575-822B-90521FC872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AD5136-8FB8-4C36-A901-48AB04045F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56D79-1011-422D-96CC-32B8000ECF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7542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BC02ED-9715-4447-B7E6-E6C215B9BA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AFDEB9-00AE-4FF4-82C1-62BFA186B8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D87D74-AC67-40E4-80D4-ACBA4A3474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E3A37-E464-4D20-8667-AE8DD4316986}" type="datetimeFigureOut">
              <a:rPr lang="en-US" smtClean="0"/>
              <a:t>2/13/2018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139B73-C3F2-49B0-B8A3-4D2EF9223E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4229BC-3C28-49A8-AF51-CD5E8ACAB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56D79-1011-422D-96CC-32B8000ECF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6753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9D4F1-29E6-42CD-8A01-986E17146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3862A2-6260-4336-BFE2-1D5ABEE69F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924B88-2930-44D3-91B0-B95D5D100F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259501-6A26-448D-8CA1-901D46EC7B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E3A37-E464-4D20-8667-AE8DD4316986}" type="datetimeFigureOut">
              <a:rPr lang="en-US" smtClean="0"/>
              <a:t>2/13/2018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C284A7-2883-4FDB-BC6D-8EF7CA7E2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C3712E-2F85-435A-850F-E6AC42CCC0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56D79-1011-422D-96CC-32B8000ECF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2520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5F896-E614-4657-9C57-30B4CAFAD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F4AE51-F733-46BD-80A6-95AD001C9B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95F051-E95F-4865-9BEF-103604BCF4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EFE6CD7-8198-40D5-BBF8-B03A41722DF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2A1908D-7877-4D46-BC1F-4C95F0DE22F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BD182E3-8EF4-4127-8AAF-66AC6B599F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E3A37-E464-4D20-8667-AE8DD4316986}" type="datetimeFigureOut">
              <a:rPr lang="en-US" smtClean="0"/>
              <a:t>2/13/2018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F755C8B-692B-49E3-9B82-05124C8EC9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4D63F04-76DC-4B19-9F17-4F47877461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56D79-1011-422D-96CC-32B8000ECF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5457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14425-E582-4AB7-8769-37295B158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9A5CFE-BE28-48BC-89EB-017ED30DAB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E3A37-E464-4D20-8667-AE8DD4316986}" type="datetimeFigureOut">
              <a:rPr lang="en-US" smtClean="0"/>
              <a:t>2/13/2018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E0BF9D-4A47-4552-8399-F032449E5C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08ED2E-61F2-4F41-B76E-29DB69ACB4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56D79-1011-422D-96CC-32B8000ECF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918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B14EBE9-7DBB-4C71-A955-6E27870219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E3A37-E464-4D20-8667-AE8DD4316986}" type="datetimeFigureOut">
              <a:rPr lang="en-US" smtClean="0"/>
              <a:t>2/13/2018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8EA3623-5ADC-4E3E-A750-8BAEE2ECC6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71EDE5-A96F-49B5-AD7E-CBA6ADD0F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56D79-1011-422D-96CC-32B8000ECF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8786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93EDE9-75C9-4D5C-A4AA-DA4DB7BFA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17FAA9-D46A-46D3-A953-18294FA4E0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AE915B-9EBE-4C38-B583-9429FD516E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AAD4B4-9282-435B-BC20-C2FDD3A515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E3A37-E464-4D20-8667-AE8DD4316986}" type="datetimeFigureOut">
              <a:rPr lang="en-US" smtClean="0"/>
              <a:t>2/13/2018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A6AEB5-714F-459A-80C1-5CE5C9817E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675263-B5EC-4F43-8DDC-F8BFBB64B7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56D79-1011-422D-96CC-32B8000ECF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3832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F04BBC-EAD2-4576-AEDE-E28FD516A8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BD94F7-B172-46D2-8B47-C986D018E5B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3991E0-2976-4BB7-BF43-22D5607933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D74460-A149-4D8C-852C-44721F0496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E3A37-E464-4D20-8667-AE8DD4316986}" type="datetimeFigureOut">
              <a:rPr lang="en-US" smtClean="0"/>
              <a:t>2/13/2018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0DA479-D86C-4FC9-B0DF-A9F830FD4D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BD5762-214D-4019-BC28-58A105BE6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56D79-1011-422D-96CC-32B8000ECF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5882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3D8FFE7-5BB1-4F82-8C50-C0EE5FF48A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7FC3CB-9F86-4986-AC6E-05E6728A66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335271-91A0-48AB-8BA5-A4C21F6262C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BE3A37-E464-4D20-8667-AE8DD4316986}" type="datetimeFigureOut">
              <a:rPr lang="en-US" smtClean="0"/>
              <a:t>2/13/2018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4FEA59-7649-42A1-88B4-717699A2B7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2F7F76-5FB3-4490-9C1B-2770D36CDE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F56D79-1011-422D-96CC-32B8000ECF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871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BB7A6-8C70-4CCD-B6AB-92F3B4570DF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Let’s Learn a Skill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482FD0E8-C6C5-4630-B6FE-EB7D3E5FC161}"/>
              </a:ext>
            </a:extLst>
          </p:cNvPr>
          <p:cNvSpPr txBox="1">
            <a:spLocks/>
          </p:cNvSpPr>
          <p:nvPr/>
        </p:nvSpPr>
        <p:spPr>
          <a:xfrm>
            <a:off x="0" y="5814181"/>
            <a:ext cx="12192000" cy="10438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Theodore Kim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Public Speaking – Demonstrative Speech</a:t>
            </a:r>
          </a:p>
          <a:p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57821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map&#10;&#10;Description generated with very high confidence">
            <a:extLst>
              <a:ext uri="{FF2B5EF4-FFF2-40B4-BE49-F238E27FC236}">
                <a16:creationId xmlns:a16="http://schemas.microsoft.com/office/drawing/2014/main" id="{5E4E4E66-2F07-4171-BCD1-7902F2BF0C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75861"/>
            <a:ext cx="12192000" cy="4106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0227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BB7A6-8C70-4CCD-B6AB-92F3B4570DF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482FD0E8-C6C5-4630-B6FE-EB7D3E5FC161}"/>
              </a:ext>
            </a:extLst>
          </p:cNvPr>
          <p:cNvSpPr txBox="1">
            <a:spLocks/>
          </p:cNvSpPr>
          <p:nvPr/>
        </p:nvSpPr>
        <p:spPr>
          <a:xfrm>
            <a:off x="0" y="5814181"/>
            <a:ext cx="12192000" cy="10438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Theodore Kim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Public Speaking – Demonstrative Speech</a:t>
            </a:r>
          </a:p>
          <a:p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8769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9A6DDE1-08A9-4495-ADD6-E9432745559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98" r="641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8038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generated with high confidence">
            <a:extLst>
              <a:ext uri="{FF2B5EF4-FFF2-40B4-BE49-F238E27FC236}">
                <a16:creationId xmlns:a16="http://schemas.microsoft.com/office/drawing/2014/main" id="{E1775001-E758-4DE8-B409-80D6BA0086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427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screenshot&#10;&#10;Description generated with very high confidence">
            <a:extLst>
              <a:ext uri="{FF2B5EF4-FFF2-40B4-BE49-F238E27FC236}">
                <a16:creationId xmlns:a16="http://schemas.microsoft.com/office/drawing/2014/main" id="{8B7B9256-8473-483E-B915-B1C1FF5496D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8" b="3817"/>
          <a:stretch/>
        </p:blipFill>
        <p:spPr>
          <a:xfrm>
            <a:off x="20" y="-5384"/>
            <a:ext cx="12191980" cy="7003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840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text on a white background&#10;&#10;Description generated with high confidence">
            <a:extLst>
              <a:ext uri="{FF2B5EF4-FFF2-40B4-BE49-F238E27FC236}">
                <a16:creationId xmlns:a16="http://schemas.microsoft.com/office/drawing/2014/main" id="{849EE57D-DC60-4C7E-B0C6-D15D49969C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0972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standing in front of a store&#10;&#10;Description generated with very high confidence">
            <a:extLst>
              <a:ext uri="{FF2B5EF4-FFF2-40B4-BE49-F238E27FC236}">
                <a16:creationId xmlns:a16="http://schemas.microsoft.com/office/drawing/2014/main" id="{3FA2900E-3FB4-4F89-8CD2-59388E854D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67" b="1083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6994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logo&#10;&#10;Description generated with high confidence">
            <a:extLst>
              <a:ext uri="{FF2B5EF4-FFF2-40B4-BE49-F238E27FC236}">
                <a16:creationId xmlns:a16="http://schemas.microsoft.com/office/drawing/2014/main" id="{57938F1C-15F2-4D79-B866-F6E78DA6EA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77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1822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F557B2D-C74E-49E3-AA2A-34E90411DF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6935" y="0"/>
            <a:ext cx="39981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1673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904E6B36-7F39-4D59-9646-48C4ADC975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3115" y="204717"/>
            <a:ext cx="89657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6133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</TotalTime>
  <Words>21</Words>
  <Application>Microsoft Office PowerPoint</Application>
  <PresentationFormat>Widescreen</PresentationFormat>
  <Paragraphs>6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Let’s Learn a Skill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Let’s Learn a Skill</dc:title>
  <dc:creator>Theodo Kim</dc:creator>
  <cp:lastModifiedBy>Theodo Kim</cp:lastModifiedBy>
  <cp:revision>3</cp:revision>
  <dcterms:created xsi:type="dcterms:W3CDTF">2018-02-13T16:35:51Z</dcterms:created>
  <dcterms:modified xsi:type="dcterms:W3CDTF">2018-02-13T18:24:56Z</dcterms:modified>
</cp:coreProperties>
</file>